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垫片定位视觉方案（2D）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订阅DL分割模块的缺陷个数参数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设置缺陷数量阈值≤3个判定为OK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构建包含产品ID/缺陷类型/坐标的数据包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添加检测时间戳字段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相机IO通信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订阅条件检测结果作为输出信号触发条件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配置OK/NG输出信号对应相机IO口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设置持续时间为500ms确保信号稳定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订阅每次检测的缺陷数量和类型数据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┉── 配置每小时统计一次缺陷分布直方图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设置数据存储路径为"C:\VM_Statics\垫片检测"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风险点：金属材质反光可能导致图像过曝或暗区细节丢失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解决方案：采用背光+环形光源组合，通过Gamma校正(Γ=1.2)平衡明暗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风险点：609mm长焦距易受机械振动导致图像模糊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解决方案：安装相机支架增加阻尼减震，定期校准镜头焦距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风险点：银白色金属批次差异可能影响边缘检测阈值稳定性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解决方案：建立物料反射率数据库，动态调整卡尺极性检测参数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●产品名称：垫片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mm)：300.0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●工作距离(mm)：609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托盘眼在手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2075136"/>
            <a:ext cx="5101632" cy="35136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609mm, B(视野宽度) = 18.15mm, C(视野长度) = 330mm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MV-CH140-60UM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4708 * 2824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FA2525A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93" y="1804511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433" y="882967"/>
            <a:ext cx="9061132" cy="50920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2129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30093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957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837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C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6490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73701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MV-CH140-60UM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FA2525A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PFM-TX32738W/R/G/B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设置相机分辨率以满足0.2mm最小特征分辨要求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配置触发模式适配托盘来料方式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调整曝光时间确保银白色金属表面反光均匀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开启背光照明突出垫片轮廓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调整环形光源亮度抑制金属反光干扰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使用高斯滤波(核大小5×5)降低随机噪声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应用Gamma校正(Γ=1.2)提升暗部细节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设置对比度系数120增强边缘梯度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水平镜像校正托盘来料方向偏差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DL快速图像分割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加载预训练的金属表面缺陷模型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设置最小分数阈值0.65过滤弱缺陷响应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启用概率图显示辅助缺陷定位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BLOB分析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配置面积下限50像素过滤小噪点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设置连通域分析参数识别独立缺陷区域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定义ROI覆盖垫片关键边缘区域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设置边缘极性为"从白到黑"匹配金属反差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配置卡尺宽度20像素检测0.2mm级边缘偏移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