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垫片尺寸测量视觉方案（2D）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符合要求：标记为OK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超差：标记为NG并记录偏差值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将测量结果写入全局变量供后续使用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连接PLC设备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发送检测结果（OK/NG状态码）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接收外部触发信号控制检测节拍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导出CSV文件存储每次测量数据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生成CPK报告监控过程能力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风险点：金属反光导致图像过曝/欠曝影响测量精度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解决方案：采用环形光源+漫射板组合，设置多级亮度补偿算法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风险点：固定工作距离下镜头焦平面偏移导致成像模糊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解决方案：安装后执行Z轴三维标定，预留±2mm机械浮动空间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风险点：银白色金属批次间表面氧化层差异影响边缘提取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解决方案：启用软件自适应阈值功能，设置±15%灰度容差范围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●产品名称：垫片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●测量精度要求(mm)：0.1mm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●工作距离(mm)：199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199mm, B(视野宽度) = 55mm, C(视野长度) = 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FA1616A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123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0039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72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52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9941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0821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VLHXA30D60R2X-24V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触发模式：选择静止触发模式，确保产品静止时采集图像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曝光时间：根据金属反光特性调整，避免过曝或欠曝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增益：设置适中增益以平衡图像亮度与噪声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畸变校正：启用畸变校正矩阵消除镜头畸变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选取传送带静止时的垫片图像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启用ROI校正基准源，确保检测区域稳定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使用直方图拉伸增强金属表面对比度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应用Canny边缘检测突出外径轮廓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设置阈值分割外径区域与背景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ROI设置：绘制包含外径的正矩形ROI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搜索方向：从左到右检测边缘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边缘极性：选择从黑到白过渡（金属边缘特征）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启用ROI校正功能，关联基准源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元素选择：选取找圆工具输出的圆心与边缘点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几何关系：计算圆心到边缘的最大距离（半径）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结果验证：设置直径公差范围[φ49.9, φ50.1]mm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判断测量直径是否在公差范围内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