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垫片尺寸测量视觉方案（2D）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风险点：金属材质反光可能导致图像采集干扰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解决方案：采用环形光源均匀照明并调整光强抑制反光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风险点：工作距离200mm下视野易受安装角度偏移影响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解决方案：通过标定工具校准相机光轴垂直度并预留±5°调节余量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风险点：银色金属垫片表面氧化层可能影响边缘检测精度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解决方案：建立灰度阈值自适应算法补偿表面状态变化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●产品名称：垫片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200mm,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MVL-HY-xx-yy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0.10-8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105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7985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530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261848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MVL-HY-xx-yy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设置曝光时间与增益以适应金属反光特性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启用环形光源消除金属表面反光干扰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通过找圆工具定位产品中心作为基准源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直方图拉伸增强对比度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中值滤波消除噪声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设置搜索方向：由里向外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边缘极性：由黑到白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剔除比例：20%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选择产品中心与4个白色圆心作为测量元素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设置距离检测阈值[89,90]像素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应用多点标定矩阵实现像素到毫米转换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创建全局变量存储4组距离测量值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脚本判断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当4组测量值均在阈值范围内时输出"OK"，否则输出"NG"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在UI界面显示测量距离值及OK/NG状态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