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垫片尺寸测量视觉方案（2D）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生成OK/NG状态标识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记录测量数值到变量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发送检测结果到PLC（IP地址:192.168.1.100）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接收外部触发信号（端口:8000）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保存测量数据到CSV文件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生成CPK报告（每小时统计一次）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风险点：金属材质反光可能导致图像过曝或边缘检测失真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解决方案：采用环形光源+亮度调节功能，确保均匀照明并抑制反光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风险点：相机安装角度偏差可能影响测量区域对准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解决方案：使用激光校准工具辅助安装，确保光轴垂直于检测面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风险点：垫片摆放角度偏移可能造成尺寸测量误差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解决方案：设计专用定位治具，强制物料以固定姿态进入检测区域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●产品名称：垫片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200mm,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MVL-HY-xx-yy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0.10-8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095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8975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VLWGA00D40R2X-GL-24V-C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设置触发模式（静止检测）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调整曝光时间（金属材质需避免过曝）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设置增益（增强金属表面细节）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使用环形光源（均匀照明金属表面）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调整亮度（避免反光干扰）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限定检测区域为50×50mm范围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应用高斯滤波（平滑金属表面噪点）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使用直方图拉伸（突出金属边缘特征）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基于灰度匹配定位垫片中心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使用卡尺工具测量关键尺寸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设置搜索方向（垂直/水平）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定义边缘极性（从黑到白/从白到黑）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配置边缘宽度（3-5像素）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计算点到点距离（验证尺寸公差）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判断测量值是否在±0.05mm公差范围内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