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垫片尺寸测量视觉方案（2D）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记录最近100次测量数据，计算过程能力指数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风险点：金属材质反光可能导致图像过曝或阴影干扰测量精度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解决方案：采用环形面形光源（亮度80%+色温5500K）并增加遮光罩隔离环境光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风险点：相机/镜头未垂直对准工件中心易导致测量基准偏移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解决方案：使用三维调节支架精确校准光轴垂直度，安装后执行标定板校准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风险点：批次间垫片表面氧化层差异可能影响边缘检测稳定性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解决方案：在软件中启用自适应阈值算法，配合定期人工清洁镜头/光源维护程序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●产品名称：垫片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●工作距离(mm)：199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847319"/>
            <a:ext cx="3544089" cy="3885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199mm, B(视野宽度) = 55mm, C(视野长度) = 55mm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OPT-CC1-M020-GG3-10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面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52643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1443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0992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792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84706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93506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OPT-CC1-M020-GG3-10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XF-PTI060-PRO-(C)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灿锐/canrill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设置相机分辨率为1600×1200，曝光时间5ms，增益30%，触发模式为外部触发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使用环形光源，亮度设置为80%，色温5500K，确保金属表面均匀照明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生成50×50mm的正矩形ROI，覆盖检测区域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直方图拉伸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低百分比设为5%，高百分比设为95%，增强图像对比度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滤波核大小3×3，平滑图像噪声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使用找圆工具定位垫片外圆，建立水平&amp;垂直校正基准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设置4条垂直搜索线，间距12.5mm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边缘宽度设为3像素，投影宽度设为5像素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剔除比例20%，最大角度限制5°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几何关系计算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计算两条平行边缘的距离，输出直径测量值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设置直径公差范围[49.9,50.1]mm，超出范围则标记NG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将测量结果写入全局变量g_Diameter_Result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