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基片尺寸测量视觉方案（2D）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解决方案：采用高亮度背光源并加装遮光罩，确保测量区域光照均匀稳定。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风险点：相机安装角度偏差可能导致测量误差。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解决方案：使用激光校准工具辅助安装，确保相机光轴垂直于检测面。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风险点：基片边缘反光不一致可能影响边缘检测精度。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解决方案：优化图像增强算法，提升不同反光条件下的边缘识别稳定性。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●产品名称：基片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●测量内容：材料中心到两边的距离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●产品材质：复合材料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●工作距离(mm)：717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717mm, B(视野宽度) = 330mm, C(视野长度) = 330mm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MH0828SP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41574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62454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MH0828SP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JL-BRC3-300×300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None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使用中值滤波消除噪声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提高材料边缘对比度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材料中心到两边的距离检测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BLOB分析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定位材料整体轮廓并获取质心坐标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直线查找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设置ROI覆盖材料左右两侧区域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边缘类型选择"最强"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边缘极性设置为"从黑到白"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点线测量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输入源1订阅BLOB分析的质心坐标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输入源2订阅直线查找的左右边缘线数据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计算质心到左右边缘的垂直距离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判断测量距离是否在公差范围内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输出测量值及OK/NG判定结果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