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塑料外壳识别视觉方案（2D）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设置角度容差±5°适应固定来料姿态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判断逻辑配置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设置存在OK判定：检测到字符则OK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配置NG条件：未检测到或相似度&lt;90%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绑定I/O输出信号（11.3）指示检测结果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设置结果输出格式（文本/数字）至PLC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建立Modbus TCP连接传输检测结果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配置寄存器地址映射OK/NG状态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启用FTP通信定期上传检测日志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检测数据统计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记录每小时检测总数与NG率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生成字符识别成功率趋势图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异常监控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设置NG连续3次触发报警机制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记录异常图像供后续分析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风险点：风险点：黑色塑料表面反光可能导致字符成像模糊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解决方案：解决方案：采用中孔背光源实现均匀照明，消除表面反光干扰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风险点：风险点：长工作距离（284-900mm）易导致视野偏移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解决方案：解决方案：通过标定工具（13.7.1）补偿距离偏差，确保ROI精准覆盖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风险点：风险点：黑色塑料批次色差可能影响字符对比度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解决方案：解决方案：预处理阶段增强直方图均衡化参数，提升弱对比特征识别能力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●产品名称：塑料外壳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●识别内容：字符有无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80.0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●最大工作距离(mm)：900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●工作距离(mm)：284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284mm, B(视野宽度) = 84mm, C(视野长度) = 115mm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MVL-HF1228M-6MPE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498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23781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0143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102313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106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9867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MVL-HF1228M-6MPE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OPT-FLA11080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配置相机分辨率与帧率以适应100*80mm检测区域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设置曝光时间确保黑色塑料表面字符清晰成像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调整触发模式匹配60pcs/min节拍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启用高亮度环形光源消除黑色塑料反光干扰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设置光源角度避免字符区域阴影遮挡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使用中值滤波消除黑色塑料表面噪点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绘制四边形ROI覆盖100*80mm检测区域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设置字符识别专用ROI（10mm最小特征尺寸）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字符有无检测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字符识别工具配置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选择字符识别工具（13.4.2）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设置模板匹配参数：相似度阈值≥90%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配置极性检测（考虑黑色字符与背景对比）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位置修正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启用标定工具（13.7.1）补偿900mm工作距离偏差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