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塑料文具尺寸测量视觉方案（3D）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风险点：环境光干扰导致彩色塑料表面反光异常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解决方案：加装遮光罩并控制现场光照强度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风险点：相机安装位置振动影响Z轴重复精度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解决方案：采用防震支架并固定安装角度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风险点：不同批次塑料材质反光率差异导致检测稳定性下降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解决方案：启用强度图辅助过滤功能并动态调整阈值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●产品名称：塑料文具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●测量内容：平面度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mm)：200.0 * 40.0 * 2.0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defRPr sz="1400" b="1"/>
            </a:pPr>
            <a:r>
              <a:t>●工作距离(mm)：85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85mm, X视野大小 = 59.444mm, Z向视野大小 = 40mm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OPT-LPE2-007-01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59.444mm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2.08s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PE2-007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236" y="1474470"/>
            <a:ext cx="6219526" cy="39090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462236" y="5671530"/>
            <a:ext cx="621952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OPT-LPE2-007-01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