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塑料桶定位视觉方案（3D）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风险点：强光干扰或粉尘影响3D扫描精度。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解决方案：加装遮光罩并定期清理镜头，保持环境清洁。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风险点：安装高度误差导致扫描区域不完整。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解决方案：使用激光水平仪校准安装位置，确保工作距离精确为494mm。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风险点：塑料桶底部形状存在轻微变形，影响定位稳定性。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解决方案：在软件中设置更大的平面度容差范围（±1.5mm），增强适应性。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●产品名称：塑料桶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mm)：300*300*800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mm)：520.0 * 390.0 * 1300.0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defRPr sz="1400" b="1"/>
            </a:pPr>
            <a:r>
              <a:t>●工作距离(mm)：494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494mm, X视野大小 = 390mm, Z向视野大小 = 488mm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DL3250B/R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390mm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1.36s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0.34-10kHz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365" y="1474470"/>
            <a:ext cx="3691269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726365" y="5671530"/>
            <a:ext cx="369126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DL3250B/R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