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塑料桶定位视觉方案（3D）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合格范围：平面度偏差≤1.5mm判定为OK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超出范围则标记NG并记录异常坐标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在数据可视化窗口叠加偏差热力图（红色标注超差区域）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 TCP输出配置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配置IP地址192.168.1.100:502（假设PLC地址）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输出寄存器地址40001：写入判定结果（0=OK，1=NG）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输出寄存器地址40002：写入最大偏差数值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生产报表生成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记录每批次检测的平均平面度值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统计OK/NG比例（按小时/班次维度）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导出CSV格式报表用于质量追溯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风险点：强光干扰或粉尘影响3D扫描精度。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解决方案：加装遮光罩并定期清理镜头，保持环境清洁。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风险点：安装高度误差导致扫描区域不完整。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解决方案：使用激光水平仪校准安装位置，确保工作距离精确为494mm。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风险点：塑料桶底部形状存在轻微变形，影响定位稳定性。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解决方案：在软件中设置更大的平面度容差范围（±1.5mm），增强适应性。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●产品名称：塑料桶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mm)：300*300*800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mm)：520.0 * 390.0 * 1300.0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●工作距离(mm)：494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494mm, X视野大小 = 390mm, Z向视野大小 = 488mm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DL3250B/R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390mm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1.36s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0.34-10kHz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65" y="1474470"/>
            <a:ext cx="3691269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26365" y="5671530"/>
            <a:ext cx="369126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DL3250B/R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选择结构光3D相机作为采集设备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设置扫描分辨率为0.1mm/像素（满足3mm定位精度要求）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配置扫描区域为520×390×1300mm（覆盖托盘最大搜索范围）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启用多角度扫描模式（针对800mm高度方向分层采集）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表面噪点去除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使用八邻域算法（邻域类型设为八邻域）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深度差阈值设为2mm（过滤微小噪点）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类的最小点数设为50（去除孤立噪点簇）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法向量角度范围：Z轴夹角0°~85°（保留主要表面特征）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法向量投影角度范围：0°~360°（全向覆盖）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噪声去除等级设为中度（平衡平滑效果与细节保留）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点云拟合平面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选择鲁棒拟合方法（排除离群点干扰）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设置离群点百分比为5%（适应塑料材质表面波动）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选择拟合平面作为参考基准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设置偏差阈值为±1.5mm（满足3mm定位精度要求）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特征区域限定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在桶底区域绘制矩形特征区域（300×300mm范围）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提取最大平面度偏差值及对应坐标位置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判定规则配置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