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塑料桶识别视觉方案（2D）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风险点：环境光干扰导致白色塑料桶反光不均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解决方案：采用中孔背光源实现均匀照明并屏蔽环境光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风险点：长焦距安装易受振动影响成像稳定性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解决方案：使用防震支架并加固相机固定结构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风险点：不同批次塑料桶表面反光率差异影响识别稳定性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解决方案：建立批次参数库并配置自动增益补偿功能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●产品名称：塑料桶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●识别内容：桶耳识别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●检测区域(mm*mm)：520.0 * 390.0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●工作距离(mm)：979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979mm, B(视野宽度) = 433mm, C(视野长度) = 595mm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6659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7539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VLYKBGLXD400X600X-50MM-CT-24V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调整曝光时间与增益以确保白色塑料桶的图像清晰度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设置ROI区域（520*390mm对应像素范围）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启用位置修正功能（基准图设置章节）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配置环形光源确保桶耳特征均匀照明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灰度化处理（针对白色塑料桶的反光特性）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高斯滤波降噪（避免塑料材质纹理干扰）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桶耳识别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工具选择：斑点计数/轮廓计数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依据最小识别特征2mm设置检测灵敏度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模板区域：四边形覆盖桶耳典型位置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屏蔽区域：排除桶体非检测区域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灰度阈值：设置2mm特征的明暗对比范围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面积过滤：排除小于2mm²的误检区域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采用"所有模块OK"模式判定整体结果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模块状态字符输出至Modbus寄存器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NG图像保存至设备存储（运行管理章节）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配置IP地址与端口号（通信设置章节）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订阅"方案结果"状态输出至PLC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