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塑料箱外观检测视觉方案（2D）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生成包含缺陷类型统计的日报表（按缺陷严重程度分级）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●产品名称：塑料箱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●检测内容：划痕、污渍、表面缺损、图案模糊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●工作距离(mm)：780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780mm, B(视野宽度) = 110mm,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MVL-HF1628M-6MPE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112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20071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329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2095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MVL-HF1628M-6MPE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使用高分辨率相机（如1200万像素）采集图像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设置自动曝光模式并调整ROI区域（200*100mm检测区域）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调整灰度值参数以适应蓝白色塑料反光特性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采集包含不同光照条件（早晚/工位差异）、缺陷类型（划痕/污渍/缺损/模糊）的样本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筛选包含不同缺陷密度（0-20个缺陷）的图像数据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应用ROI工具框选检测区域并固定边界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使用网格剪切工具处理大尺寸图像（若缺陷小于1mm需扩大裁切比例）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启用图像校正功能消除传送带运动导致的倾斜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创建缺陷类别（划痕/污渍/表面缺损/图案模糊）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标注缺陷区域时使用智能标注工具+手动微调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配置数据增强参数（旋转±15°、亮度±20%、添加噪声）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设置输入图像尺寸为1024x512（确保1mm缺陷对应至少2个像素）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训练时启用GPU加速并设置批量大小为16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通过验证矩阵检查四类缺陷的召回率（目标&gt;95%）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调整缺陷判定阈值（绿色竖线设置OK阈值，红色竖线设置NG阈值）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导出包含缺陷坐标的检测结果用于后续定位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记录每批次产品缺陷分布直方图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