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外齿轮识别视觉方案（2D）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使用边缘计数工具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检测内孔边缘连续性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设置边缘缺失判定阈值（连续断裂＞3mm判定NG）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逻辑判断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使用组合判断工具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条件1：正反识别结果为OK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条件2：内孔存在且边缘完整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逻辑关系：AND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OK/NG信号输出：通过IO接口发送检测结果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结果记录：保存检测图像及判定依据到设备存储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配置寄存器地址：0x1000输出检测结果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设置轮询周期：500ms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TCP客户端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连接PLC服务器（IP:192.168.1.100:502）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发送结构化检测数据（JSON格式）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NG分类统计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正反识别错误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内孔缺陷（缺失/变形）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每小时导出检测日志到FTP服务器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生成日报表（合格率/缺陷分布）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风险点：现场存在金属反光干扰，影响图像识别稳定性。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解决方案：采用环形光源与背光结合方式，增强对比度并减少反光干扰。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风险点：工作距离较长（782mm），可能导致成像模糊或畸变。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解决方案：选用12mm焦距镜头并校准相机参数，确保清晰成像和检测精度。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风险点：来料表面氧化或涂层差异，导致正反面颜色识别误判。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解决方案：设置动态颜色阈值范围，并启用相似度判断工具提升识别鲁棒性。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●产品名称：外齿轮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●识别内容：正反识别、内孔有无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●检测区域(mm*mm)：206.0 * 206.0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●最小工作距离(mm)：700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●工作距离(mm)：782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4090"/>
            <a:ext cx="3544089" cy="40592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782mm, B(视野宽度) = 230mm, C(视野长度) = 316mm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FA1245A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46350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55150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8095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6895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FA1245A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设置曝光时间：根据银白色合金反光特性，调整曝光时间避免过曝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增益调节：增强图像亮度以补偿工作距离（700-900mm）导致的光线衰减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分辨率配置：确保最小识别特征（1mm）在图像中至少占3个像素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触发模式：采用外部触发同步传送带停止信号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环形光源：提供均匀照明减少金属反光干扰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背光设置：增强内孔边缘对比度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降噪处理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应用高斯滤波消除金属表面噪点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使用直方图均衡化提升正反面颜色差异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正反识别ROI：206×206mm检测区域中心绘制四边形ROI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内孔检测ROI：在齿轮中心绘制直径180mm的圆形ROI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正反识别、内孔有无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正反识别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使用颜色比较工具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设置颜色阈值：区分正反面银白色差异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启用相似度判断（阈值≥85%）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使用图案有无工具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绘制正反面特征标记的模板区域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设置匹配得分阈值（≥90%）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内孔有无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使用圆有无工具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配置圆形ROI（直径180mm）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设置圆心偏移容差（±2mm）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