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大铅笔尺寸测量视觉方案（2D）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风险点：风险点：环境光干扰导致图像亮度波动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解决方案：解决方案：采用面形光源+遮光罩组合，确保均匀照明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风险点：风险点：长工作距离易受振动影响成像清晰度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解决方案：解决方案：使用防震支架+相机固定法兰双重稳定结构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风险点：风险点：彩色铅笔表面反光差异影响边缘检测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解决方案：解决方案：预设多组灰度阈值参数自动适配不同颜色材质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●产品名称：大铅笔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●工作距离(mm)：1391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OPT-CC1-C020-UG3-10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OPT-CC1-C020-UG3-10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