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大铅笔尺寸测量视觉方案（2D）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风险点：风险点：环境光照波动可能导致彩色铅笔边缘检测误差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解决方案：解决方案：采用面形光源+遮光罩组合，确保检测区域恒定照明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风险点：风险点：1391mm长焦距易受安装面振动影响成像清晰度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解决方案：解决方案：使用C型支架+减震垫组合安装，预留5°俯角补偿空间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风险点：风险点：彩色木质铅笔表面纹理反差不足影响边缘定位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解决方案：解决方案：启用软件多阈值分割算法，结合灰度梯度增强处理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●产品名称：大铅笔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