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大铅笔尺寸测量视觉方案（2D）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风险点：风险点：环境光照波动可能影响彩色铅笔边缘识别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解决方案：解决方案：采用高均匀性面形光源并增加遮光罩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风险点：风险点：1391mm长焦距易受机械振动干扰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解决方案：解决方案：使用防震支架并固定相机安装基座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风险点：风险点：彩色涂层反光差异导致测量基准偏移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解决方案：解决方案：配置多角度补光系统并启用软件自适应阈值算法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●产品名称：大铅笔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