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大铅笔尺寸测量视觉方案（2D）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风险点：风险点：环境光干扰可能导致图像亮度波动，影响测量精度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解决方案：解决方案：采用面形光源（OPT-FLCA510500K）并固定安装角度，确保均匀照明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风险点：风险点：长工作距离（1391mm）易产生光轴偏移，导致图像畸变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解决方案：解决方案：通过三维调节支架精确校准相机光轴与铅笔表面垂直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风险点：风险点：彩色木材表面纹理差异可能干扰边缘检测算法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解决方案：解决方案：在OPTSmart3软件中启用多阈值分割功能，动态适配不同颜色铅笔的边缘特征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●产品名称：大铅笔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