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大闸蟹识别视觉方案（2D）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根据分类结果输出"正面"或"反面"字符状态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当识别置信度低于阈值时触发NG报警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将识别结果发送至PLC控制系统进行分拣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记录每批次正反面识别数量用于质量分析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解决方案：解决方案：采用环形背光源增强甲壳纹理，减少环境光干扰。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风险点：风险点：工作距离较长可能导致聚焦不清晰。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解决方案：解决方案：选用16mm焦距镜头并精确调节以确保成像清晰。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风险点：风险点：大闸蟹捆扎方式或绳结位置不一致影响识别稳定性。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解决方案：解决方案：结合深度学习模型与轮廓计数辅助验证，提升识别鲁棒性。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●产品名称：大闸蟹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●识别内容：捆好的大闸蟹区分正反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●产品材质：甲壳类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●产品颜色：深绿色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●识别时产品运动速度(m/s)：0.5</a:t>
            </a:r>
          </a:p>
          <a:p>
            <a:pPr>
              <a:defRPr sz="1400" b="1"/>
            </a:pPr>
            <a:r>
              <a:t>●工作距离(mm)：1012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配置相机分辨率与视野匹配500*200mm检测区域，确保5mm最小特征可识别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设置触发模式适配传送带0.5m/s运动速度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采用环形光源增强深绿色甲壳表面纹理对比度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亮度均值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平衡图像整体亮度消除环境光干扰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增强甲壳与背景的灰度差异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绘制四边形检测区域覆盖蟹体主要特征区域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捆扎方向识别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深度学习分类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导入预训练模型区分正反面特征（蟹钳朝向/甲壳纹理方向）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启用独立位置修正补偿传送带运动导致的位移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轮廓计数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检测捆扎绳结数量及分布位置辅助验证识别结果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