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字符尺寸测量视觉方案（2D）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BLOB分析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启用面积筛选功能设定有效字符面积阈值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配置边界框测量输出字符实际尺寸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设置最小面积为500像素²（按1mm精度换算）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点点测量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订阅BLOB分析输出的字符边界坐标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计算字符高度/宽度并输出测量结果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设置字符尺寸公差范围±0.5mm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输出OK/NG状态至结果显示区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数据集合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收集每次检测的字符尺寸数据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统计30次/分钟检测节拍下的合格率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发送数据模块配置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绑定PLC设备地址用于结果反馈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设置发送协议为文本-组装输出格式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协议解析模块配置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定义接收PLC触发信号的解析规则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设置发送结果的分隔符为";"格式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风险点：大尺寸检测区域(5000*5000mm)易受环境光干扰，黑色木箱对比度不足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解决方案：采用高亮度环形光源+漫射板组合，确保字符区域均匀照明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风险点：12台相机在1672mm工作距离下存在安装空间冲突风险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解决方案：采用分层错位安装方案，通过Z轴高度差实现无遮挡覆盖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风险点：木箱表面纹理反光差异可能导致字符边缘检测误差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解决方案：启用自适应阈值处理+多角度光源补偿，消除表面反光干扰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●产品名称：字符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●测量内容：大小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●产品材质：木箱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●来料方式：料筐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●工作距离(mm)：1672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1672mm, B(视野宽度) = 1375mm, C(视野长度) = 1833mm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MV-CH120-10CM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CameraLink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3840 * 3000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FA1245A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51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3955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416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50401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MV-CH120-10CM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FA1245A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设置图像分辨率匹配检测区域5000*5000mm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配置光源控制确保字符区域均匀照明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启用缓存图像功能以应对料筐来料的批量检测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输出图像设置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订阅图像源模块输出至预处理流程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启用图像质量评估确保清晰度满足1mm精度要求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设置二值化阈值突出黑色字符与木箱背景对比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启用自适应阈值处理应对不同光照条件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执行开运算去除小噪点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执行闭运算填充字符内部空洞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应用高斯滤波平滑图像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设置滤波半径为3-5像素以平衡降噪与边缘保留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字符大小检测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字符识别模块配置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训练字符库包含所有目标字符样本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设置字符过滤规则限定字符类型为数字/字母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配置字符宽度范围[20, 50]mm对应实际尺寸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设置字符高度范围[10, 30]mm对应实际尺寸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