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宝莲灯尺寸测量视觉方案（3D）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设置长度差阈值±15%（对应3mm精度）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设置宽度差阈值±15%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设置高度差阈值±7.5%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使用"计算掩膜面积"验证有效测量区域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应用"显示点云与位姿"可视化检测结果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使用"位姿求逆"校验测量基准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使用"输出"步骤将测量结果通过TCP/IP传输至机器人控制系统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风险点：彩色金属表面可能导致3D结构光投影失真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解决方案：启用相机抗反光模式并增加环境光补偿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风险点：450mm工作距离易受振动导致标定偏移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解决方案：采用刚性支架固定并每日执行标定校验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风险点：神金材质批次差异可能影响点云反射均匀性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解决方案：在软件中预设多组表面补偿参数自动适配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●产品名称：宝莲灯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●产品材质：神金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" y="1929606"/>
            <a:ext cx="3789044" cy="36514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19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NA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968" y="1680210"/>
            <a:ext cx="2798063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6968" y="5465790"/>
            <a:ext cx="279806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使用"从相机获取图像"步骤采集产品点云数据，设置相机参数确保200*200*400mm工件在视野内完整呈现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设置3D ROI聚焦产品区域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噪声抑制等级设为Strong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边缘提取效果设为Standard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启用"计算点云法向并滤波"步骤，设置法向与Z轴最大夹角70°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使用"将深度图转换为点云"步骤，设置ROI截取关键区域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应用"正交投影"步骤：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分辨率设为1000像素/米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掩膜空白边框宽度设为100px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通过指定最小/最大点坐标限定投影范围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计算位姿中心方法选择BoundingRectCenter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计算位姿姿态方法选择BoundingRectOrientation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启用边对齐搜索半径3px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应用"正交投影"生成2D深度图后：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使用"测量点到点的距离"步骤验证长宽高：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- 对长宽方向使用"计算掩膜在指定直线上的长度"步骤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- 对高度方向使用"测量点到平面的高度差"步骤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使用"根据点云尺寸进行分类"步骤：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