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宣传册识别视觉方案（2D）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状态判定逻辑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逻辑判断工具：串联字符识别、颜色检测、异常检测结果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判定规则：任一模块NG则整体判定NG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IO信号输出：通过数字量输出接口发送OK/NG信号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结果存储：保存检测图像及判定结果至本地存储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服务器IP设置：192.168.1.100:502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寄存器映射：将检测结果映射到指定寄存器地址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客户端连接：建立与MES系统的TCP连接（端口8080）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数据格式定义：采用JSON格式传输检测数据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缺陷分类统计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错别字计数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颜色偏差分类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异常区域面积统计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质量趋势分析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小时级OK/NG比率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缺陷热力图生成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风险点：环境光干扰导致白色纸张反光异常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解决方案：加装遮光罩并采用恒定背光源（JL-BRD3-400×300）消除环境光波动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风险点：317mm长工作距离下镜头焦距易偏移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解决方案：使用C口机械固定支架+焦距校准工具确保成像清晰度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风险点：纸张厚度/纹理差异影响图文边缘对比度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解决方案：在SCMVS软件中启用自适应二值化阈值补偿功能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●产品名称：宣传册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●识别内容：图文错误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●检测区域(mm*mm)：400.0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●最小识别特征大小(mm)：0.6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●工作距离(mm)：317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智能相机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009" y="1080000"/>
            <a:ext cx="3646815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智能相机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4" y="1863216"/>
            <a:ext cx="4035171" cy="37177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317mm, B(视野宽度) = 345mm, C(视野长度) = 446mm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MV-SC5020XM-00C-NNN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1632 * 1264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FA0413A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181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26901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1535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24150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MV-SC5020XM-00C-NNN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FA0413A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JL-BRD3-400×300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分辨率配置：根据最小识别特征0.6mm计算，确保像素精度满足检测需求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曝光时间调整：优化白色纸张反光问题，避免过曝或欠曝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触发模式配置：采用外部触发信号与传送带同步（静止检测时触发）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均匀背光设置：消除纸张表面反光干扰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多角度补光：增强图文边缘对比度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灰度化处理：将彩色图像转换为灰度图以简化后续分析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自适应直方图均衡：增强图文与背景的对比度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二值化处理：设定阈值分离文字/图案与背景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图文错误检测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ROI区域划分：针对文字区域绘制多ROI（最多8个）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模板匹配设置：导入标准字符模板进行比对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OCR过滤规则：配置允许字符集和错误类型（错别字/缺笔画）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颜色一致性检测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颜色比较工具：设置标准色卡进行颜色偏差检测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色彩容差范围：定义允许的颜色波动区间（ΔE&lt;3）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异常区域检测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异常检测工具：使用OK样本训练模型（至少20张合格品图像）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下采样率设置：原始图像尺寸的80%以平衡精度与速度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得分阈值配置：设定异常判定分界值（建议85%以上为合格）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