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小小铅笔尺寸测量视觉方案（2D）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解决方案：解决方案：使用高亮度面形光源并加装遮光罩，确保稳定照明。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解决方案：解决方案：采用激光定位辅助安装，确保相机与检测区域垂直对准。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风险点：风险点：铅笔颜色多样可能影响边缘识别稳定性。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解决方案：解决方案：采用灰度处理与自适应阈值算法，提升不同颜色铅笔的识别一致性。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●产品名称：小小铅笔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