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小铅笔尺寸测量视觉方案（2D）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●产品名称：小铅笔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●工作距离(mm)：1391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