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小铅笔尺寸测量视觉方案（2D）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解决方案：解决方案：使用面形光源提供稳定照明，并避免外部强光干扰。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解决方案：解决方案：使用激光定位辅助安装，确保相机与检测区域中心对齐。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风险点：风险点：小铅笔颜色多样可能影响边缘识别稳定性。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解决方案：解决方案：采用灰度处理和自适应阈值算法提升不同颜色铅笔的识别一致性。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●产品名称：小铅笔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