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小铅笔尺寸测量视觉方案（2D）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解决方案：解决方案：使用高亮度面形光源并加装遮光罩，确保稳定照明。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解决方案：解决方案：采用激光定位辅助安装，确保相机与检测区域中心对齐。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风险点：风险点：彩色铅笔颜色反差小，边缘识别难度大。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解决方案：解决方案：优化图像增强算法，提升边缘提取精度。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●产品名称：小铅笔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