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工艺品图案外观检测视觉方案（2D）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风险点：彩色景泰蓝表面反光可能导致图像过曝或阴影干扰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解决方案：采用高均匀性环形光源（OPT-RI3000）并调整照射角度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风险点：工作距离141mm易受传送带振动影响相机稳定性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解决方案：使用防震支架固定相机并预留50mm机械余量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风险点：景泰蓝工艺存在釉料烧制色差及手工制作纹理差异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解决方案：建立包含±15%色差样本的训练集并启用自适应阈值算法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●产品名称：工艺品图案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●检测内容：外观检测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●产品材质：景泰蓝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mm)：30.0 * 20.0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●最大工作距离(mm)：600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●工作距离(mm)：141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58506"/>
            <a:ext cx="3544089" cy="40748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141mm, B(视野宽度) = 22mm, C(视野长度) = 33mm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A5031M/CU815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F12M1228C25M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ordovision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2D外观检测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00" y="2462574"/>
            <a:ext cx="7138035" cy="29832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环形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409" y="1450181"/>
            <a:ext cx="7165181" cy="39576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123782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3325827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1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96168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3049685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78361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2871615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A5031M/CU815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F12M1228C25M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ordovision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设置高分辨率相机（推荐1200万像素）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配置自动曝光模式并设定感兴趣区域为检测区域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调整灰度值参数确保深色/浅色背景下图像无过曝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采集包含不同层高、光照条件及缺陷类型的图像数据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使用ROI工具框选30*20mm检测区域并应用全局ROI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通过网格剪切工具将大尺寸图像切割为小图（若缺陷较小）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应用掩膜工具遮盖非检测区域（如产品边缘反光部分）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外观检测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添加缺陷分割模块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导入标注数据（需标注所有缺陷类型）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创建缺陷类别（如划痕、裂纹等）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使用多边形/画笔工具精细标注缺陷区域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配置数据增强参数（旋转±5°、亮度±10%、对比度±15%）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训练模型并监控精度曲线（目标精度≥95%）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通过验证矩阵分析漏检/错检样本并迭代优化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设置缺陷判定阈值（根据验证结果调整OK/NG边界）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导出缺陷区域掩膜用于后续分析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生成检测报告（包含缺陷位置坐标及面积数据）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记录每次检测的缺陷类型分布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生成日报表统计NG率及缺陷趋势分析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