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差速器定位视觉方案（3D）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691640" y="19970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风险点：金属反光干扰3D结构光成像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解决方案：加装防眩光玻璃+调整光源入射角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风险点：长距离安装易受机械振动影响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解决方案：采用双层减震支架+每日开机自校准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风险点：批次间表面氧化层差异影响匹配精度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解决方案：预加载3组不同反射率模板库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●产品名称：差速器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●产品材质：合金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●产品表面状态：无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mm)：800*300*200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●定位精度要求(视觉)：3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mm)：1200.0 * 800.0 * 500.0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●工作距离(mm)：1800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传送带眼在手外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03" y="1513898"/>
            <a:ext cx="5066021" cy="37511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结构光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91" y="2659888"/>
            <a:ext cx="3031236" cy="292112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1800mm, X视野大小 = 1750mm, Y视野大小 = 2100mm, Z向视野大小 = 1200-3000mm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LSR L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2100×1750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1.0mm@3.0m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0.5-0.9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3D定位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74" y="1475105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LSR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080" y="1680210"/>
            <a:ext cx="3085839" cy="3497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53080" y="5465790"/>
            <a:ext cx="308583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LSR 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使用"从相机获取图像"步骤，配置相机参数组并应用已标定的外参参数组（Eye to Hand场景）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点云降采样（4.3.2.3）：设置体素网格尺寸为5mm，降低数据量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点过滤（4.3.2.4）：设置Z轴高度范围[180,220]mm（基于产品高度200mm）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设置ROI（4.2.4.1）：定义1200×800×500mm的立方体搜索区域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计算法向量（4.3.2.5）：启用曲面法向量计算，角度阈值设为15°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3D工件识别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调用"3D工件识别"工具（4.6.3）：加载预训练的差速器点云模板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匹配参数配置：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设置最小匹配分数为0.85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启用旋转对称性补偿（针对差速器结构特性）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生成抓取点：设置抓取方向与工件Z轴正交，抓取高度偏移+50mm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过滤无效位姿（4.3.6.4）：设置XYZ轴允许误差±3mm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位姿排序（4.3.4.9）：按Z轴高度降序排列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保存检测结果（4.3.8.2）：存储位姿数据到指定路径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使用"输出"步骤（4.3.9.1）：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配置TCP/IP通信（4.2.6.6）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设置目标位姿输出格式为PoseList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启用"统计数据列表中指定层级的元素个数"（4.3.7.6）：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统计有效检测次数，设置数据保存周期为每小时一次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