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配置六轴机器人运动参数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设置直线运动（避免关节运动奇异点）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启用碰撞检测（加载机器人模型和场景物体）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发送抓取位姿至机器人控制器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标记检测状态（合格/不合格）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配置EtherNet/IP通信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设置IP地址与端口（默认50000端口）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定义通信数据结构（包含位姿四元数与XYZ坐标）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标准接口通信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实现视觉结果到机器人路径的映射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保存检测位姿与误差数据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生成生产节拍统计报表（1件/分钟）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风险点：合金材质反光可能导致3D结构光相机点云采集异常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解决方案：增加防眩光遮光罩并调整环境光源角度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风险点：1800mm长距离安装易受机械振动影响定位精度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解决方案：采用刚性支架+减震基座并定期执行在线标定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风险点：不同批次合金工件表面氧化层厚度差异影响点云成像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解决方案：在软件中启用自适应增益调节功能补偿反射差异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配置相机参数组（使用"calib"参数组进行标定）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设置相机安装方式为Eye to Hand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启用场景点云ROI（范围1200×800×500mm）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设置降采样步长以平衡精度与处理速度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移除异常点（距离阈值设定为产品尺寸±20%）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合并点云（若存在多相机输入）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差速器定位检测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加载合金材质差速器点云模板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设置匹配精度为±3mm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启用最高层点云提取（优先检测顶部工件）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位姿调整V2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根据检测位姿计算抓取偏置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设置平移裕度（X/Y轴±50mm）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计算平面度误差（验证工件摆放姿态）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将视觉坐标系转换为机器人坐标系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路径规划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