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应用"3D位姿排序V2"按置信度降序排列结果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通过"生成抓取点"步骤创建多个抓取位姿，设置±30°角度范围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端口类型选择"预定义（机器人路径）"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设置输出包含位姿数据和抓取点信息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使用"计算位姿间距离"验证定位精度，通过"统计数据列表中指定层级的元素个数"监控检测稳定性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风险点：金属反光干扰3D结构光投影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解决方案：调整相机激光强度并加装偏振滤镜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风险点：多相机阵列安装角度偏差导致视野重叠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解决方案：采用激光校准仪统一校正安装基准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风险点：合金材质批次差异影响表面反射特性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解决方案：软件内置自适应参数补偿模块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使用"从相机获取图像"步骤采集差速器点云数据，配置相机参数确保覆盖1200×800×500mm搜索范围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应用"点云降采样"步骤，设置采样间隔5mm平衡处理速度与精度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执行"提取3D ROI内点云"步骤，配置ROI尺寸为1200×800×500mm限定处理区域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使用"点云聚类"分离潜在目标物体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通过"计算点云法向并估计边缘"增强特征信息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差速器检测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选择预处理后的点云作为输入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启用"计算平面点云的位姿和尺寸"功能，设置BoundingRectCenter和BoundingRectOrientation计算位姿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配置"3D工件识别工具"中深度学习模型包（实例分割）辅助识别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应用"3D匹配"步骤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选择差速器点云模板（通过工件库创建）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设置匹配模式为"面匹配"，运行模式为"高精度"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开启"去除重叠物体位姿"和"去除压叠物体位姿"功能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配置置信度阈值0.3，最大输出结果个数1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启用"将位姿转换至机器人坐标系"功能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添加"沿Z轴移动到点云表面"调整项确保抓取点贴合表面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