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差速器定位视觉方案（3D）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导入差速器STL模型，生成完整表面点云模板，设置对称轴为X轴（针对差速器对称特性）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在齿轮啮合面区域设置权重模板，提升关键特征匹配优先级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粗匹配策略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启用"过滤可能匹配错误的结果"高级参数，排除±30°非有效朝向位姿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精度验证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开启专家模式，设置最小匹配置信度为95%，确保3mm定位精度要求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使用"调整位姿V2"步骤，设置Z轴方向补偿，修正相机坐标系与机器人坐标系偏差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抓取点生成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基于识别位姿生成3个抓取点（顶部平面、两侧轴承位），设置抓取点Z轴安全高度50mm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路径规划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在Mech-Viz中配置"筐内智能路径"，设置工具与差速器最小安全距离为200mm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标准接口配置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选择PROFINET协议，设置IP地址192.168.1.100:50000，超时时间设为5秒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数据映射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将识别位姿数据映射到机器人TCP指令参数，设置位姿四元数转换为欧拉角（XYZ-ABC格式）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异常处理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配置"通知"步骤，当匹配置信度&lt;85%时触发报警代码E-001并暂停产线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记录每次识别耗时，设置单件处理时间阈值为3秒（满足1pcs/min节拍要求）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精度分析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使用"通过统计数据检查位姿重复精度"步骤，设置3σ范围为±1.5mm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数据归档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启用"保存结果到文件"步骤，按日期分区存储检测结果（路径：/data/visual_inspection/差速器/YYMMDD）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风险点：合金材质反光特性可能导致结构光干扰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解决方案：安装防眩光滤光片并控制环境照度在500lux以下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风险点：81台相机密集部署易造成信号干扰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解决方案：采用分组触发机制并预留20%冗余IP地址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风险点：差速器齿轮啮合面存在批次性形变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解决方案：启用动态模板补偿功能（±5mm形变容限）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●产品名称：差速器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mm)：800*300*200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mm)：1200.0 * 800.0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配置相机参数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选择支持深度信息的工业相机，设置分辨率为4K，曝光时间根据合金材质反光特性调整至1/1000秒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设置3D 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在相机视野内划定1200×800×500mm的立方体区域，确保覆盖最大搜索范围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同步触发采集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通过机器人信号触发相机拍照，保证差速器静止时采集完整表面点云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使用自动降采样算法，间隔设置为5mm，平衡处理速度与精度需求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法向量计算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采用K近邻算法计算点云法向量，K值设为30，增强表面特征识别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启用强噪声抑制模式，移除离群点距离阈值设为15mm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坐标系转换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通过"点云变换"步骤将相机坐标系转换为机器人基坐标系，使用CameraToRobot转换模式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特征权重设置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