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差速器定位视觉方案（3D）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最大压叠个数设置为3（适应传送带堆叠场景）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绕Z轴旋转对齐（消除180°对称误差）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设置平移裕度±5mm/旋转裕度±15°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抓取点优化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生成抓取点阵列（对称轴X/Y，角度范围±30°）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选择末端工具转动最小策略（降低工具旋转风险）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端口类型设置为预定义（机器人路径）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启用自动校正视觉系统漂移（需配合标定球）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保存识别结果到工程文件夹/resource/data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记录位姿重复精度（通过统计数据列表层级元素）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风险点：环境温湿度波动可能导致结构光相机镜头结露或成像畸变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解决方案：安装恒温恒湿设备并定期清洁镜头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风险点：安装位置振动或空间不足可能影响相机稳定性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解决方案：采用防震支架并预留≥500mm维护空间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风险点：差速器表面反光或颜色差异可能干扰点云识别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解决方案：启用偏振滤镜并动态调整曝光参数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●产品名称：差速器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mm)：800*300*200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mm)：1200.0 * 800.0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设置相机参数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配置相机视野覆盖搜索范围（1200×800×500mm）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启用深度图与彩色图同步采集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设置ROI区域匹配产品尺寸（800×300×200mm）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采样间隔设置为10mm以降低计算负载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使用法向滤波器（参考方向Z轴，角度阈值0°-70°）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聚类过滤（最小点数100，最大点数3000000）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正交投影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分辨率设置为1000mm/m以保持测量精度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掩膜空白边框宽度100px避免边缘干扰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导入STL文件生成完整表面点云模板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启用自动计算可能匹配失败的位姿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设置权重模板突出齿轮特征区域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匹配参数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粗匹配模式：面匹配（适应复杂曲面特征）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精匹配模式：高精度（满足3mm定位要求）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置信度阈值0.35（平衡识别速度与准确性）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压叠检测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