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配置Modbus TCP通信（IP:192.168.1.100:502）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输出6自由度位姿数据（XYZABC格式）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发送抓取就绪信号（DO_01=ON）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记录检测周期时间（最大15s/件）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统计定位偏差直方图（3σ控制限）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生成日报表（包含合格率/误检率指标）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风险点：现场空间不足可能导致相机安装位置受限，影响1800mm工作距离的布设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解决方案：提前测量现场空间并预留1.5倍安全余量，确保相机安装位置满足Z轴1200-3000mm视野需求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风险点：长距离安装易受机械振动干扰，导致点云数据抖动超出±2mm深度精度要求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解决方案：采用防震支架+相机基座双重固定，并增加安装位置避震橡胶垫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风险点：合金材质批次差异可能造成表面反光强度波动，影响高度差阈值分割效果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解决方案：预置多组曝光参数模板，通过实时反射率检测自动切换增益补偿模式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配置工业相机参数（分辨率1920×1080，帧率30fps）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设置ROI区域（1200×800mm覆盖搜索范围）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启用点云采集模式（深度精度±2mm）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触发采集信号与传送带停止联动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点云降采样（体素网格滤波，体素大小2mm）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法向量估计（半径5mm邻域计算）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平面分割（RANSAC算法提取基准面）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差速器轮廓提取（基于高度差阈值分割）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模板匹配（加载标准差速器点云模板）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位姿计算（ICP算法迭代收敛，精度0.5mm）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尺寸验证（长宽高误差±3mm容差检测）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抓取点生成（基于重心偏移100mm生成安全抓取位姿）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位姿有效性验证（Z轴高度误差&lt;2mm）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多结果筛选（按置信度保留Top3候选）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异常处理（无检测结果时触发报警信号）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