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设置抓取点偏移量 Z轴 -50mm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Adapter通信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配置IP地址 192.168.1.100:50000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发送抓取位姿数据包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存储每次检测的位姿坐标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统计节拍时间并触发报警(&gt;60s)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风险点：银白色金属表面反光可能导致点云采集异常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解决方案：启用相机自动曝光补偿功能并加装遮光罩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风险点：1800mm长距离安装易受机械振动影响定位精度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解决方案：采用刚性支架+防震垫组合安装并定期校准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风险点：差速器批次间尺寸公差可能超出3mm匹配阈值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解决方案：建立模板库动态更新机制并设置±5mm容差范围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设置相机分辨率为 4096×3000，帧率 15fps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配置ROI为 1200×800×500mm 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启用自动曝光补偿应对银白色金属表面反光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设置体素网格尺寸为 2mm 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使用半径 5mm 的K近邻算法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提取最高层点云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设置高度阈值为 200±10mm 区分目标物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加载差速器点云模板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模板尺寸匹配 800×300×200mm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设置匹配精度为 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启用表面特征匹配模式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输出工件位姿及置信度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保留置信度 &gt; 90% 的匹配结果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计算位姿误差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验证XYZ轴向偏差 ≤ 3mm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