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记录检测结果（合格/不合格分类）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风险点：环境振动或温湿度波动可能导致相机标定偏移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解决方案：安装防震支架并配置恒温恒湿控制模块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风险点：机械臂运动轨迹与相机视野存在潜在碰撞风险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解决方案：预留150mm安全间距并加装物理防护罩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风险点：合金材质批次差异可能引发表面反光强度波动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解决方案：采用动态曝光补偿算法并预设多组反光阈值参数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设置相机参数（分辨率、曝光时间）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定义搜索范围（1200×800×500mm）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点云降采样（降低数据量）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点过滤（去除噪声点）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计算点云法向量（增强表面特征）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ROI内点云（限定检测区域）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差速器检测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加载合金材质点云模板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设置匹配精度（3mm容差）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验证点云是否符合要求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过滤无效检测结果（如尺寸偏差超限）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生成抓取点（基于检测位姿）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调整位姿使Z轴与重力方向对齐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输出位姿数据至机器人控制系统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Adapter通信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配置TCP/IP参数（IP地址、端口50000）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发送抓取位姿数据包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