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差速器定位视觉方案（3D）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风险点：合金材质反光可能导致结构光投影失真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解决方案：增加漫反射补光板并调整投影角度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风险点：2500mm长距离安装易受机械振动影响精度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解决方案：采用双层减震支架+激光校准固定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风险点：差速器摆放姿态偏差超出5°时匹配失败率升高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解决方案：设计磁性定位治具强制统一摆放基准面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●产品名称：差速器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mm)：800*300*200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mm)：3200.0 * 2800.0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●工作距离(mm)：2500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2500mm, X视野大小 = 1950mm, Y视野大小 = 2350mm, Z向视野大小 = 2000mm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MV-DLS1400P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2350×1950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0.3mm@2500mm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0.7-1.5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M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082" y="1680210"/>
            <a:ext cx="4705834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3082" y="5465790"/>
            <a:ext cx="470583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MV-DLS1400P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使用"从相机获取图像"步骤，配置相机参数组为"calib"模式，设置ROI区域覆盖3200×2800×500mm搜索范围，启用深度学习模型包推理（若适用）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执行"点云降采样"步骤，设置体素尺寸为2mm以平衡精度与处理速度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应用"点过滤"步骤，配置距离阈值排除500mm以上无效点云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使用"计算点云法向并滤波"步骤，设置曲率阈值0.05以优化表面特征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通过"合并点云"步骤整合多视角数据（若存在多相机）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调用"3D工件识别"步骤，加载差速器点云模板（800×300×200mm尺寸）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配置"3D匹配"步骤，设置平移容差3mm、旋转容差5°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使用"计算平面点云的位姿和尺寸"验证检测结果，设置最小置信度阈值0.8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通过"位姿变换"步骤将相机坐标系转换为机器人基坐标系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应用"调整位姿使指定轴与参考方向夹角最小"优化机器人运动方向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使用"输出"步骤将最终位姿（XYZ+四元数）传输至机器人控制系统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配置"Adapter通信"，设置IP地址192.168.1.100:50000（示例）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在"机器人通信配置"中选择六轴机器人型号，启用关节角同步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标定验证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执行"Eye to Hand自动标定"，采集至少6组标定板位姿数据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使用"外参精度验证工具"检查标定结果，确保&lt;3mm误差占比100%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通过"误差点云"可视化验证，红色警示点需重新采集数据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