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差速器定位视觉方案（3D）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风险点：大范围搜索区域（3200×2800×500mm）易受环境振动干扰，影响点云稳定性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解决方案：在相机支架底部加装工业减震垫，降低机械振动对成像精度的影响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风险点：4台相机拼接视野存在潜在重叠盲区，可能导致定位数据缺失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解决方案：通过标定软件校准相机间坐标系，确保相邻相机视野无缝衔接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风险点：合金材质反光特性差异可能造成点云强度波动，影响模板匹配置信度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解决方案：在相机镜头前加装偏振滤光片，降低表面反光对深度数据的干扰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●产品名称：差速器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mm)：800*300*200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mm)：3200.0 * 2800.0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●工作距离(mm)：2500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2500mm, X视野大小 = 1950mm, Y视野大小 = 2350mm, Z向视野大小 = 2000mm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MV-DLS1400P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2350×1950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0.3mm@2500mm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0.7-1.5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M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082" y="1680210"/>
            <a:ext cx="4705834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3082" y="5465790"/>
            <a:ext cx="470583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MV-DLS1400P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使用"从相机获取图像"步骤，配置Eye to Hand标定后的相机参数（分辨率1920×1080，帧率30Hz），设置触发模式为外部触发同步机器人运动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应用"点云降采样"步骤，设置体素尺寸为5mm降低数据量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执行"提取3D ROI内点云"步骤，定义搜索范围3200×2800×500mm的立方体区域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使用"计算点云法向并滤波"步骤，设置曲率阈值0.1过滤噪声点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调用"将深度图转换为点云"步骤，生成完整点云数据集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调用"3D工件识别"步骤，加载预先创建的差速器点云模板（通过工件库配置）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设置匹配参数：置信度阈值0.8，最大位姿偏差3mm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应用"计算平面点云的位姿和尺寸"步骤，输出6自由度位姿数据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使用"调整位姿V2"步骤，补偿机器人法兰到TCP的150mm偏移量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调用"验证点云是否符合要求"步骤，设置最小点数阈值5000个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通过"输出"步骤将合格位姿数据发送至机器人控制器（Modbus TCP协议）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配置"Modbus TCP通信"步骤，设置IP地址192.168.1.100:502，定义输出寄存器地址40001-40006存储位姿数据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使用"统计数据列表中指定层级的元素个数"步骤，实时统计每分钟检测数量并保存到CSV文件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