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风险点：环境光波动可能导致彩色布料色差误判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解决方案：采用恒定光源系统并加装遮光罩，确保检测区域光照稳定性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风险点：相机安装角度偏差易导致图像畸变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解决方案：使用三维调节支架精确校准光学轴心，配合激光校准仪验证安装精度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风险点：不同批次布料反光率差异可能影响颜色识别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解决方案：在软件预处理阶段增加动态增益补偿算法，自动适配材质反光特性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●检测内容：颜色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510.0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●工作距离(mm)：932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932mm, B(视野宽度) = 561mm, C(视野长度) = 880mm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使用工业相机采集布料表面图像，覆盖800*510mm检测区域，确保光照均匀以准确还原彩色布料特征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ROI截取：框选布料主体区域（排除边缘干扰）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色彩校正：通过软件内置工具调整白平衡，消除环境光对彩色布料的色偏影响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对比度增强：优化图像明暗分布以突出颜色差异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创建颜色分类类别（如"合格色系"/"异常色斑"）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标注训练数据：对布料样本进行矩形框标注并分配颜色标签（需覆盖所有目标色系）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训练图像分类模型：使用标注数据集训练颜色识别模型，重点关注1.8mm级色差特征的学习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验证模型：通过测试集验证颜色分类准确率，调整阈值优化小缺陷识别能力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输出检测结果（合格/NG）及颜色分类标签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生成检测报告包含色差坐标位置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通过TCP/IP协议将检测结果传输至MES系统，触发后续分拣动作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