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风险点：黑色布料在高速运动（2m/s）下易因反光或阴影导致缺陷特征弱化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解决方案：采用条形组合光源+漫射板设计，确保检测区域均匀照明并消除动态阴影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风险点：1147mm长焦距下相机振动易导致图像模糊（尤其在550mm×550mm大视野场景）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解决方案：使用C型支架+减震垫固定相机，并预留30mm机械余量防止传送带震动干扰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风险点：布料纹理/厚度差异可能引发0.5mm级微小缺陷误检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解决方案：预处理阶段启用自适应直方图均衡化算法，结合多尺度边缘检测补偿材质差异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●检测内容：破损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1147mm,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A780AMU000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2840 * 2840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A780AMU000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使用工业相机采集布料表面图像，确保覆盖1000*1000mm检测区域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采用均匀光源消除阴影干扰，避免黑色布料反光影响缺陷特征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设置ROI框选布料主体区域，排除传送带等背景干扰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调整图像亮度/对比度增强缺陷与背景的差异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应用高斯滤波降低噪声干扰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使用网格剪切工具将大尺寸图像分割为小图块（建议256*256），提升小缺陷（0.5mm）的识别精度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新建缺陷分割模块工程，导入标注好的布料缺陷数据集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创建"破损"类别，使用多边形工具精细标注各类破损形态（孔洞/撕裂/污渍）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配置数据增强参数：启用旋转（±15°）、平移（±5%）、亮度调整（±20%）提升泛化能力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设置输入尺寸为1024*1024，确保0.5mm缺陷在图像中至少占2个像素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启动训练并监控精度曲线，建议总轮次设置为300-500轮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验证阶段通过调整置信度阈值（建议0.75-0.85）优化误检率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输出缺陷位置坐标与面积数据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生成带缺陷标记的检测图像用于人工复核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记录每批次检测的缺陷数量统计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生成检测准确率日报表（TP/FP/FN指标）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