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393" r:id="rId8"/>
    <p:sldId id="275" r:id="rId9"/>
    <p:sldId id="399" r:id="rId10"/>
    <p:sldId id="376" r:id="rId11"/>
    <p:sldId id="403" r:id="rId12"/>
    <p:sldId id="407" r:id="rId13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6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7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8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Relationship Id="rId5" Type="http://schemas.openxmlformats.org/officeDocument/2006/relationships/image" Target="../media/image18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布料定位视觉方案（2D）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连通性分析：启用八邻域连通分析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缺陷分类：订阅DL分割输出的不同类别进行统计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条件检测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判定条件：缺陷面积总和＞5000pixel² 或 单个缺陷面积＞2000pixel²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输出结果：生成OK/NG状态码（1/0）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文本保存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保存路径：设置检测结果存储目录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数据格式：CSV格式（包含缺陷类型、坐标、面积等参数）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保存策略：每次检测后实时保存结果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发送数据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├── 通信设备：配置TCP/IP客户端（假设与PLC通信）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├── 数据格式：ASCII字符串（包含NG数量及缺陷类型代码）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└── 触发条件：检测流程完成后自动发送结果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风险点：橙色布料表面反光可能导致图像过曝或欠曝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解决方案：采用漫射光源+自动亮度补偿，确保成像均匀性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风险点：805mm长焦距易受机械振动影响定位精度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解决方案：使用防震支架+固定式安装结构，预留3°俯角补偿空间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风险点：人工来料存在布料褶皱/色差导致特征识别偏差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解决方案：预处理阶段启用HSV动态阈值+形态学开运算，增强抗干扰能力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●产品名称：布料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●产品材质：布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●产品颜色：橙色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●最大工作距离(mm)：1000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●最小工作距离(mm)：100</a:t>
            </a:r>
          </a:p>
          <a:p>
            <a:pPr>
              <a:spcAft>
                <a:spcPts val="800"/>
              </a:spcAft>
              <a:defRPr sz="1400" b="1"/>
            </a:pPr>
            <a:r>
              <a:t>●搜索范围(mm × mm)：800.0 * 510.0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●来料方式：人工来料</a:t>
            </a:r>
          </a:p>
          <a:p>
            <a:pPr>
              <a:spcAft>
                <a:spcPts val="800"/>
              </a:spcAft>
              <a:defRPr sz="1400" b="1"/>
            </a:pPr>
            <a:r>
              <a:t>●最小特征分辨要求(mm)：0.5</a:t>
            </a:r>
          </a:p>
          <a:p>
            <a:pPr>
              <a:spcAft>
                <a:spcPts val="800"/>
              </a:spcAft>
              <a:defRPr sz="1400" b="1"/>
            </a:pPr>
            <a:r>
              <a:t>●工作节拍(pcs/min)：不限制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defRPr sz="1400" b="1"/>
            </a:pPr>
            <a:r>
              <a:t>●工作距离(mm)：805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64" name="Picture 463" descr="方案布局图_2D面阵条形组合光源布局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01349" y="1435384"/>
            <a:ext cx="2995612" cy="415337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9" name="Picture 18" descr="视野图_2D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5520" y="764381"/>
            <a:ext cx="5141118" cy="475249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447671" y="5157134"/>
            <a:ext cx="5655230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805mm, B(视野宽度) = 561mm, C(视野长度) = 880mm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MV-CH100-60GC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GigE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4096 * 2460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FA1216A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CHIOPT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12mm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21" name="Picture 20" descr="检测流程图_2D定位流程图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64293" y="1804511"/>
            <a:ext cx="8509158" cy="407241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2D面阵条形组合光源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2620" y="1101566"/>
            <a:ext cx="8366760" cy="465486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Picture 15" descr="相机尺寸图_A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000" y="1800000"/>
            <a:ext cx="2434400" cy="85645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80000" y="2944452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18" name="Picture 17" descr="镜头尺寸图_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4400" y="1800000"/>
            <a:ext cx="2434400" cy="2963617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234400" y="5051617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20" name="Picture 19" descr="光源尺寸图_1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88800" y="1800000"/>
            <a:ext cx="2434400" cy="993896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388800" y="3081896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MV-CH100-60GC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FA1216A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CHIOPT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OPT-LIT51832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Vision Master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相机参数设置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分辨率：根据最小特征分辨0.5mm配置，确保像素当量≤0.25mm/pixel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触发模式：选择软件触发（因人工来料需手动控制采集时机）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曝光时间：根据布料反光特性调整，避免过曝或欠曝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ROI区域：设置800*510mm对应图像坐标范围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光源控制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亮度调节：启用自动亮度补偿（布料颜色较深需保证成像清晰）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光源模式：选择漫射光源（减少橙色布料表面反光干扰）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图像组合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模块类型：启用图像滤波+二值化组合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滤波参数：高斯滤波（5x5核）消除噪声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二值化阈值：动态自适应阈值（根据橙色布料自动计算分割阈值）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形态学处理：开运算（3x3核）去除小噪点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颜色抽取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颜色空间：转换至HSV颜色空间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颜色范围：设置橙色Hue范围（15-30度）及Saturation/Value阈值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输出掩膜：生成布料区域二值图像供后续检测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表面缺陷检测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DL图像分割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模型文件路径：加载预训练的布料缺陷分割模型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最小分数：设置为0.6（平衡检测灵敏度与误报率）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ROI区域：继承预处理后图像的有效区域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输出类别：启用多分类（污渍/破洞/线头等缺陷类型）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BLOB标签分析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面积过滤：设置最小面积阈值（对应0.5mm特征的像素面积）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294</cp:revision>
  <dcterms:created xsi:type="dcterms:W3CDTF">2019-03-05T07:35:00Z</dcterms:created>
  <dcterms:modified xsi:type="dcterms:W3CDTF">2025-10-23T03:36:07Z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