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通过结果显示算子标注测量值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判断实际尺寸与标称值的偏差是否≤10mm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记录每次检测的尺寸数据及判定结果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通过TCP/IP协议将检测结果发送至上位机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配置Modbus协议输出NG信号到PLC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质量统计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统计合格率与CPK值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生成检测数据趋势图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风险点：布料反光强烈，可能导致图像过曝或边缘检测不稳定。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解决方案：采用漫射型条形光源均匀照明，降低反光干扰。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风险点：工作距离较长（1806mm），易受振动影响导致图像模糊。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解决方案：使用高刚性支架固定相机，并增加防振措施。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风险点：金色布料颜色深浅不一，可能影响颜色匹配和边缘识别。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解决方案：在预处理阶段加入自适应阈值调整功能，增强对颜色变化的鲁棒性。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560.0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●工作距离(mm)：1806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1806mm, B(视野宽度) = 616mm, C(视野长度) = 660mm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MVL-HBT-xx-yy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0.090-0.277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01566"/>
            <a:ext cx="8366760" cy="4654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5304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261848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993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0818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MVL-HBT-xx-yy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选择相机模式，连接全局相机设备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设置曝光时间、增益等参数以适应金色布料的反光特性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确保图像分辨率覆盖600*560mm检测区域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训练金色布料的颜色模板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过滤非目标颜色区域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降低图像噪声，提升边缘检测准确性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设置阈值突出布料边缘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结合ROI自适应功能限定检测区域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标定处理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执行高精度棋盘格标定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在布料表面放置标定板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计算像素与实际尺寸的转换关系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保存标定文件供后续测量使用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读取标定文件并应用H矩阵转换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使用找边算子检测布料四周边缘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配置卡尺参数：搜索长度600mm、投影长度560mm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设置边缘极性为"由暗到明"适应金色反光特性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应用坐标转换器将图像坐标转为世界坐标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距离计算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使用线段与线段距离算子测量长宽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设置10mm公差范围进行尺寸验证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