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**条件判断**：根据数学表达式结果，输出OK/NG状态，并在自定义界面显示结果指示灯。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**保存图片**：将测量结果叠加在图像上，保存为PNG格式，路径设置为`C:\InspectionResults\`，最大保存数量设为100，异步存图以减少流程耗时。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**串口配置**：设置波特率为9600，数据位8，停止位1，无校验，将OK/NG信号发送至PLC控制设备。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**数据存储**：记录每次测量的尺寸数据，配置CPK统计界面，计算过程能力指数，监控测量稳定性。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风险点：现场光照不稳定可能影响图像采集效果。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解决方案：建议使用高亮度、可调光的环形光源，确保布料在不同环境下成像一致。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风险点：相机安装高度误差可能导致测量尺寸偏差。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解决方案：安装时使用激光水平仪校准相机位置，确保与检测面垂直且工作距离准确。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风险点：金色布料反光不均可能导致边缘识别困难。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解决方案：采用漫反射光源和多角度照明组合，减少反光干扰，提升边缘检测稳定性。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●检测区域(mm*mm)：700.0 * 360.0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●工作距离(mm)：1510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1510mm, B(视野宽度) = 396mm, C(视野长度) = 770mm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使用**图像源**算子，选择**相机模式**，连接工业相机获取实时图像。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若无实际相机，可切换至**仿真器模式**，加载布料样本图像进行测试。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**亮度调整**：设置ROI区域覆盖布料，通过自动阈值计算平均亮度，确保金色布料在图像中清晰可见。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**对比度优化**：在ROI区域内调整对比度阈值，增强布料边缘与背景的灰度差异。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**平滑滤波**：采用**高斯滤波**，核大小设为5×5，消除图像噪声，保留布料轮廓细节。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**开运算**：使用**矩形掩膜**（5×5），消除小面积噪点，平滑布料边缘。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**闭运算**：同上掩膜，填充布料内部可能存在的细小孔洞。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**边缘梯度**：选择**Sobel算法**，方向设为绝对值，增强布料边缘的梯度信息。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**图像二值化**：采用**自动阈值**，将布料区域转换为二值图像，便于后续轮廓提取。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轮廓定位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**斑点检测**：设置极性为**白底黑点**，过滤面积范围（根据布料尺寸预估），提取布料主体区域。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**轮廓比对**：基于斑点检测结果，训练模板轮廓，用于定位布料的实际边界。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**找边**：配置4个卡尺工具，分别沿X/Y轴方向搜索布料的上下左右边缘，设置极性为**由暗到明**，对比度阈值设为150，确保准确捕捉边缘。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**生成矩形**：根据找边结果生成布料的外接矩形，输出矩形的长宽作为尺寸数据。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**点与点距离**：测量矩形对角线两点坐标，计算实际尺寸，验证与标称值的偏差。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合格性判断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**数学表达式**：计算测量尺寸与标称尺寸的差值，若差值绝对值≤10mm，则判定为合格。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