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自动转换为世界坐标（通过读取标定文件）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使用拟合线算子校正边缘直线度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通过数学表达式验证长宽是否符合公差要求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设置条件判断节点：实际尺寸与标称值偏差≤5mm判定为OK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输出OK/NG信号至自定义界面控件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记录每次测量的原始数据和判定结果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保存异常图像用于后续分析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设置波特率9600，8数据位，无校验，1停止位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定义ASCII格式报文输出检测结果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发送OK/NG状态码至PLC控制系统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包含测量值和时间戳信息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计算过程能力指数CPK评估测量稳定性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设置警戒线CPK&lt;1.33触发预警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生成小时级尺寸波动折线图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记录连续10次测量的移动平均值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风险点：现场光照不稳定可能影响布料边缘检测精度。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解决方案：建议使用面形光源并固定安装，确保均匀照明。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风险点：相机安装角度偏差可能导致测量区域失真。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解决方案：安装时使用标定板校准，并通过软件进行畸变补偿。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风险点：不同批次金色布料反光特性差异可能影响颜色匹配效果。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解决方案：在预处理阶段设置HSV范围自适应调整功能，增强鲁棒性。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310.0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●工作距离(mm)：600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847319"/>
            <a:ext cx="3544089" cy="3885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600mm, B(视野宽度) = 220mm, C(视野长度) = 341mm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面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38256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247056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2097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0897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OPT-FLA310220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设置相机参数：曝光时间、增益、伽马值以适应金色布料的反光特性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选择硬触发模式确保图像稳定性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校准相机内参（通过全局相机工具）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提取金色布料的HSV颜色范围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生成二值化掩膜突出检测区域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开运算去除噪点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闭运算填充边缘缺口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调整对比度增强边缘特征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应用直方图均衡化优化细节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ROI自适应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根据实际图像尺寸自动缩放检测区域（200*310mm）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保持ROI与布料边缘对齐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使用找边算子检测布料四周边缘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配置卡尺参数：搜索长度500px，投影长度100px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设置边缘极性为"由暗到明"适应金色反光特性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应用H矩阵变换补偿镜头畸变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关键点测量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使用找顶点算子定位四个角点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设置精度为高精度模式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投影长度3-5px确保亚像素精度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应用点与点距离算子计算对角线长度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