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卡尺数量：4个（两侧长边+上下短边）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搜索长度：500像素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边缘极性：由暗到明（金色布料与背景对比）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使用两点生成直线算子定位长边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使用线段与直线交点算子确定边界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使用点与点距离算子计算实际尺寸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应用世界坐标转换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精度验证：通过标定文件确保±10mm误差范围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使用数学表达式设置公差范围（±5mm）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在图像显示区叠加测量尺寸数值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使用OK/NG控件显示检测状态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生成日报表输出到指定路径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风险点：环境光干扰导致金色布料反光异常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解决方案：加装遮光罩并调整环形光源角度至45°入射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风险点：1436mm长焦距安装易产生镜头畸变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解决方案：使用FA0413A镜头自带防畸变校准功能并固定三轴调节架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风险点：布料纹理差异可能导致颜色匹配误判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解决方案：在预处理阶段增加直方图均衡化处理并降低颜色相似度阈值至80%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●最大工作距离(mm)：800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1436mm, B(视野宽度) = 330mm, C(视野长度) = 1100mm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曝光时间：根据布料反光特性调整，建议设置为10ms~20ms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增益：设置为50%以平衡亮度与噪点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触发模式：选择软触发（人工来料需手动触发）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采用环形LED光源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光源亮度设置为70%以减少金色布料反光干扰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二值化方法：自动阈值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ROI区域：限定在1000*300mm检测区域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操作类型：开运算（先腐蚀后膨胀）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滤波核形状：矩形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滤波核尺寸：5x5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目的：消除反光噪点并平滑边缘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训练金色布料的颜色模板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设置相似度阈值为85%以过滤杂质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棋盘格尺寸：30mm×30mm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非线性矫正：开启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保存标定文件至默认路径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将H矩阵传递给测量算子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