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布料尺寸测量视觉方案（2D）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搜索长度：500mm（覆盖最大工作距离）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极性设置：由暗到明（金色布料边缘特征）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找边算子（上下两侧）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卡尺数量：4（覆盖布料高度方向）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搜索方向：垂直方向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拟合测量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拟合线（左右边缘点）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忽略点数：1（去除异常点）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拟合线（上下边缘点）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忽略点数：1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尺寸计算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点与点距离（左右拟合线交点）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输出X轴实际尺寸（经标定转换）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点与点距离（上下拟合线交点）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输出Y轴实际尺寸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尺寸判定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数学表达式：|实测尺寸 - 标称尺寸| ≤ 10mm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输出布尔结果（True/False）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在图像上绘制测量线和尺寸数值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自定义界面显示OK/NG状态（红色/绿色指示灯）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启用统计功能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统计合格/不合格数量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每小时生成统计报表（通过Python脚本导出数据）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风险点：环境光干扰导致金色布料反光不均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解决方案：采用条形组合光源+漫射板实现均匀照明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风险点：1236mm长焦距易产生边缘畸变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解决方案：通过棋盘格标定补偿镜头畸变（解畸变模式开启）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风险点：金色布料色差可能导致颜色匹配误判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解决方案：训练多组金色样本模板并设置85%相似度阈值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●产品名称：布料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●最大工作距离(mm)：800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●检测区域(mm*mm)：860.0 * 440.0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●来料方式：人工来料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●工作距离(mm)：1236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17" y="1091301"/>
            <a:ext cx="3348037" cy="4642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1236mm, B(视野宽度) = 484mm, C(视野长度) = 946mm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FA0413A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组合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3782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25827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45866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54666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167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0476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FA0413A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曝光时间：根据布料反光特性调整，建议10-20ms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增益：自动调节以保证金色布料细节清晰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触发模式：软触发（人工放置时使用）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图像源选择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使用全局相机设备（需提前在全局相机界面配置）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训练金色布料颜色模板（在标定阶段采集样本）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设置相似度阈值：85%（过滤非布料区域）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阈值范围：150-255（突出金色布料边缘）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极性设置：白底黑字（布料为亮色）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高斯半径：3（消除噪声不影响边缘检测）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裁剪ROI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设置检测区域：860×440mm（对应图像坐标系区域）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执行高精度棋盘格标定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棋盘格尺寸：30×30mm（覆盖检测区域）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解畸变模式：开启（补偿镜头畸变）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保存标定文件：calib_860x440.cal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读取标定文件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应用标定矩阵到后续测量算子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找边算子（左右两侧）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卡尺数量：4（覆盖布料宽度方向）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