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布料尺寸测量视觉方案（2D）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计算对角线距离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输出尺寸数值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线段与线段距离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计算平行边间距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输出宽度/高度数值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数学表达式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判断尺寸是否在±5mm公差范围内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合格：输出OK信号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不合格：输出NG信号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在界面显示测量值和OK/NG状态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记录历史测量数据并计算过程能力指数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风险点：环境光干扰导致橙色布料颜色识别不稳定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解决方案：采用高亮度条形光源（OPT-LIT51832）覆盖检测区域，确保均匀照明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风险点：2285mm长距离安装易受振动影响图像清晰度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解决方案：使用刚性支架+减震垫组合固定设备，预留50mm机械余量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风险点：聚酯纤维布料褶皱/纹理差异影响边缘检测精度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解决方案：预处理阶段增加高斯滤波（半径5像素）+自适应阈值算法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●产品名称：布料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●产品材质：聚酯纤维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●产品颜色：橙色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●最大工作距离(mm)：9500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●检测区域(mm*mm)：810.0 * 650.0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●来料方式：人工来料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●工作距离(mm)：2285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349" y="1435384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2285mm, B(视野宽度) = 715mm, C(视野长度) = 891mm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MVL-HBT-xx-yy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镜头放大倍率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0.090-0.277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620" y="1101566"/>
            <a:ext cx="8366760" cy="46548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5304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261848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9938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0818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MVL-HBT-xx-yy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相机采集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选择全局相机设备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设置曝光时间/增益（根据橙色布料优化亮度）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输出原始图像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提取橙色区域（HSV阈值分割）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增强边缘对比度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消除噪声（高斯半径3-5像素）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裁剪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限定810×650检测区域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N点标定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输入9个均匀分布的标定点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生成标定文件（保存到默认路径）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输出H矩阵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读取标定文件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应用H矩阵转换坐标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找边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设置卡尺参数（投影长度5，搜索长度500）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单边缘模式（由暗到明）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输出边缘直线数据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两点生成直线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连接对边检测点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生成测量基准线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点与点距离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