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数学表达式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判断测量值与标称值偏差是否≤10mm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合格：偏差≤10mm时输出OK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不合格：偏差＞10mm时输出NG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记录合格/不合格次数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计算批次良率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风险点：环境光干扰导致橙色布料反光不均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解决方案：采用环形光源+遮光罩组合，确保均匀照明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风险点：长焦距安装易受振动影响测量精度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解决方案：使用防震支架+二次紧固螺钉固定设备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风险点：不同批次布料色差影响颜色分割效果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解决方案：建立动态颜色模板库并设置阈值自适应算法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●检测区域(mm*mm)：810.0 * 650.0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●工作距离(mm)：1868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1868mm, B(视野宽度) = 715mm, C(视野长度) = 891mm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曝光时间：根据布料反光特性调整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增益：优化橙色区域对比度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拉流模式：单帧采集（产品静止）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采用环形光源确保橙色布料均匀照明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训练橙色颜色模板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过滤非目标区域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阈值：自动计算橙色区域最佳分割阈值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极性：白底黑字（橙色布料在浅色背景上）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高斯半径：3像素（消除织物纹理噪声）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棋盘格尺寸：50mm×50mm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非线性矫正：开启（补偿镜头畸变）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卡尺数量：4个（覆盖四边）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搜索方向：内向外（检测布料边缘）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对比度阈值：50（适应橙色反光特性）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起点：找边输出左上角坐标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终点：找边输出右下角坐标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