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数学表达式算子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判断测量值与标称值的偏差是否在±5mm范围内（10mm精度要求）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输出布尔型OK/NG结果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在图像上绘制测量线段和尺寸数值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输出文本显示测量值及判定结果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风险点：环境光干扰导致橙色布料与背景对比度不足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解决方案：采用高亮度条形组合光源并设置动态曝光补偿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风险点：长工作距离（1868mm）易产生镜头畸变影响测量精度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解决方案：通过棋盘格标定板进行非线性畸变校正并验证安装角度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风险点：聚酯纤维布料表面反光特性可能随批次产生检测差异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解决方案：启用软件自适应对比度优化功能并预留颜色阈值调节范围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●检测区域(mm*mm)：810.0 * 650.0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●工作距离(mm)：1868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1868mm, B(视野宽度) = 715mm, C(视野长度) = 891mm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选择相机模式，连接全局相机设备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设置曝光时间、增益、伽马值以适应橙色聚酯纤维布料的成像需求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定义ROI区域为810×650mm检测范围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亮度调整：设置阈值范围以突出橙色布料与背景的对比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对比度优化：增强布料边缘的清晰度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仿射变换：校正图像因大工作距离（300-9500mm）可能产生的透视畸变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使用810×650mm的实际尺寸棋盘格标定板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开启非线性矫正以补偿镜头畸变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导出标定文件并配置原点偏移参数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将H矩阵传递给后续测量算子实现世界坐标转换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使用找边算子检测布料四周边缘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设置搜索长度为检测区域的对角线长度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启用卡尺自适应功能适配不同分辨率图像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点与点距离算子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订阅找边算子输出的对角点坐标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计算对角线距离并转换为实际物理尺寸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线段与线段距离算子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测量相邻边的平行度误差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