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布料尺寸测量视觉方案（2D）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设置公差范围±5mm（基于10mm精度要求）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使用条件判断算子输出OK/NG结果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数据存储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通过保存图片算子存储检测图像（格式PNG）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启用统计功能算子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记录合格/不合格次数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每小时生成一次CPK报告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风险点：金色布料反光可能导致图像采集时出现过曝区域，影响边缘检测精度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解决方案：采用漫射型环形光源替代直射光源，并调整光源角度至45°入射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风险点：1236mm长焦距易因安装偏差导致视野边缘畸变超3%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解决方案：使用三维调节支架精确校准相机光轴与布料平面垂直度（±0.5°）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风险点：布料褶皱或纹理差异可能造成边缘定位点偏移超5像素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解决方案：在预处理阶段增加自适应中值滤波算法消除局部纹理干扰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●产品名称：布料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●测量内容：尺寸测量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●产品颜色：金色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●最大工作距离(mm)：800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●最小工作距离(mm)：300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●检测区域(mm*mm)：860.0 * 440.0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●来料方式：人工来料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●工作距离(mm)：1236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条形组合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717" y="1091301"/>
            <a:ext cx="3348037" cy="46420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1236mm, B(视野宽度) = 484mm, C(视野长度) = 946mm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FA0401C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条形组合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49" y="1489471"/>
            <a:ext cx="6972300" cy="38790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116616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3254168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2710569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4798569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716761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2804761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FA0401C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OPT-LIT51832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设置相机IP和触发模式为软触发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曝光时间设为5000微秒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增益设为50%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伽马值设为1.0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使用环形光源确保布料表面均匀照明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应用高斯平滑滤波（核大小5x5）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调整对比度至最大值以突出金色边缘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二值化处理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使用自适应阈值分割布料区域（极性设为白底黑边）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标定初始化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执行高精度棋盘格标定（棋盘格尺寸30x30mm）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保存标定文件至默认路径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应用非线性矫正以消除镜头畸变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使用找边算子配置3个卡尺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搜索长度设为500像素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投影长度设为200像素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边缘极性设为由暗到明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通过拟合线算子计算布料长宽方向边缘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尺寸计算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使用点与点距离算子测量长宽方向最大距离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通过H矩阵转换将像素距离转为实际物理尺寸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