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保存测量值至CPK统计界面（用于长期质量分析）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收集连续测量数据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生成过程能力指数报告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解决方案：采用高亮度OPT光源并调整角度，增强布料与背景对比度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风险点：安装高度误差导致标定失效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解决方案：使用激光水平仪辅助定位，确保相机垂直对准检测区域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风险点：布料颜色深浅不一影响边缘识别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解决方案：在图像预处理阶段加入自适应阈值算法，提升不同色差下的识别稳定性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●产品材质：聚酯纤维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●检测区域(mm*mm)：810.0 * 650.0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●工作距离(mm)：1868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1868mm, B(视野宽度) = 715mm, C(视野长度) = 891mm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8845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29725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OPT-LI53620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曝光时间：根据布料反光特性调整，确保图像清晰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增益：优化低光环境下的图像质量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触发模式：设置为软触发以适应人工来料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亮度调节：使用OPT光源增强橙色布料与背景的对比度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通道选择：三通道加权混合（0.299R+0.587G+0.114B）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二值化方法：自动阈值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ROI区域选择：限定810×650mm检测区域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使用找边算子定位布料边缘（搜索方向垂直于布料纹理）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基准点配置：在布料四个角设置基准点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标定文件：导入高精度棋盘格标定结果（覆盖300-9500mm距离）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使用点与点距离算子测量对角线长度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应用H矩阵转换像素距离为实际毫米值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测量宽度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使用线段长度算子测量布料宽度方向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结合标定结果输出实际尺寸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数学表达式：|测量值 - 标称值| ≤ 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