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风险点：金色布料表面反光可能导致3D结构光成像失真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解决方案：增加环境光遮蔽罩并调整补光角度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风险点：1700mm工作距离下相机振动易导致标定偏差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解决方案：采用防震支架并固定相机安装螺钉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风险点：布料边缘褶皱可能影响边缘线段检测精度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解决方案：预处理阶段增加自适应形态学膨胀参数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mm)：800.0 * 510.0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1700mm, X视野大小 = 740mm, Y视野大小 = 900mm, Z向视野大小 = 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MV-DLS600P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900×740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0.15mm@1800mm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0.5-1.05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190" y="1680210"/>
            <a:ext cx="440361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4190" y="5465790"/>
            <a:ext cx="44036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MV-DLS600P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使用工业相机采集布料静态图像，设置ROI区域覆盖800*510mm平面范围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应用图像亮度均衡器消除金色布料反光影响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使用图像形态学膨胀处理增强边缘连续性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通过卡尺工具检测布料四周边缘线段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测量最长线段获取最大长度值（预期800mm方向）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测量线段间距离获取宽度值（预期510mm方向）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使用将像素距离转换为实际距离步骤，基于标定板参数（标定圆间距10mm，7x7网格）进行物理尺寸换算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设置长度测量公差范围795-805mm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设置宽度测量公差范围505-515mm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输出合格/不合格判定结果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通过TCP/IP接口将测量结果传输至MES系统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